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2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70" r:id="rId4"/>
    <p:sldId id="271" r:id="rId5"/>
    <p:sldId id="266" r:id="rId6"/>
    <p:sldId id="27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912036-ABC1-47B7-97BA-A9BC1DCE1D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301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A654CC-8C20-40F5-B89F-8698E5B276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1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EB7F799-27D3-4581-942D-43E786F64BE4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8D56CF4-0FC8-4DEA-866A-531D2D070F8A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7710B56-9BD3-4D78-B9A6-479317326859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0C0EB66-2EC4-479D-A61A-77D1D75D3D3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B0E05EB-F2B3-45E9-9395-1AE6A84B3324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0EFB009-B821-400A-97C2-BE4A6E9CD9A6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909800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18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6" r:id="rId1"/>
    <p:sldLayoutId id="2147483787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我已與基督同釘死，脫自己、罪惡、俗世；</a:t>
            </a:r>
          </a:p>
          <a:p>
            <a:pPr algn="ctr" eaLnBrk="1" hangingPunct="1"/>
            <a:r>
              <a:rPr lang="en-US" altLang="zh-TW" sz="2800" dirty="0"/>
              <a:t>Crucified with Christ my Savior, to the world and self and sin;</a:t>
            </a:r>
          </a:p>
          <a:p>
            <a:pPr algn="ctr" eaLnBrk="1" hangingPunct="1"/>
            <a:r>
              <a:rPr lang="zh-TW" altLang="en-US" dirty="0"/>
              <a:t>所以我能平安接領主從死得生的命。</a:t>
            </a:r>
          </a:p>
          <a:p>
            <a:pPr algn="ctr" eaLnBrk="1" hangingPunct="1"/>
            <a:r>
              <a:rPr lang="en-US" altLang="zh-TW" sz="2800" dirty="0"/>
              <a:t>To the death-born life of Jesus I am sweetly </a:t>
            </a:r>
            <a:r>
              <a:rPr lang="en-US" altLang="zh-TW" sz="2800" dirty="0" err="1"/>
              <a:t>ent’ring</a:t>
            </a:r>
            <a:r>
              <a:rPr lang="en-US" altLang="zh-TW" sz="2800" dirty="0"/>
              <a:t> in;</a:t>
            </a:r>
          </a:p>
          <a:p>
            <a:pPr algn="ctr" eaLnBrk="1" hangingPunct="1"/>
            <a:r>
              <a:rPr lang="zh-TW" altLang="en-US" dirty="0"/>
              <a:t>我甘願和祂同受苦，效法祂至死順服；</a:t>
            </a:r>
          </a:p>
          <a:p>
            <a:pPr algn="ctr" eaLnBrk="1" hangingPunct="1"/>
            <a:r>
              <a:rPr lang="en-US" altLang="zh-TW" sz="2800" dirty="0"/>
              <a:t>In His fellowship of </a:t>
            </a:r>
            <a:r>
              <a:rPr lang="en-US" altLang="zh-TW" sz="2800" dirty="0" err="1"/>
              <a:t>suff’ring</a:t>
            </a:r>
            <a:r>
              <a:rPr lang="en-US" altLang="zh-TW" sz="2800" dirty="0"/>
              <a:t>, to His death conformed to be,</a:t>
            </a:r>
          </a:p>
          <a:p>
            <a:pPr algn="ctr" eaLnBrk="1" hangingPunct="1"/>
            <a:r>
              <a:rPr lang="zh-TW" altLang="en-US" dirty="0"/>
              <a:t>我願跟我救主耶穌直走十字架的路。</a:t>
            </a:r>
          </a:p>
          <a:p>
            <a:pPr algn="ctr" eaLnBrk="1" hangingPunct="1"/>
            <a:r>
              <a:rPr lang="en-US" altLang="zh-TW" sz="2800" dirty="0"/>
              <a:t>I am going with my Savior all the way to Calvary.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3100" b="1" dirty="0">
                <a:latin typeface="Arial Narrow" pitchFamily="34" charset="0"/>
                <a:ea typeface="PMingLiU" pitchFamily="18" charset="-120"/>
              </a:rPr>
              <a:t>H419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一直走十架窄路</a:t>
            </a:r>
            <a:r>
              <a:rPr lang="en-US" altLang="zh-TW" sz="2800" i="1" dirty="0"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sz="3200" b="1" dirty="0">
                <a:latin typeface="Times New Roman" pitchFamily="18" charset="0"/>
                <a:ea typeface="PMingLiU" pitchFamily="18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ALL THE WAY TO CALVARY (</a:t>
            </a:r>
            <a:r>
              <a:rPr lang="zh-TW" altLang="en-US" sz="27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7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H419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1/3,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一直走十架窄路！主是受死在那裏！</a:t>
            </a:r>
          </a:p>
          <a:p>
            <a:pPr algn="ctr" eaLnBrk="1" hangingPunct="1"/>
            <a:r>
              <a:rPr lang="en-US" altLang="zh-TW" sz="2800" dirty="0"/>
              <a:t>All the way to Calvary, where my Savior went for me,</a:t>
            </a:r>
          </a:p>
          <a:p>
            <a:pPr algn="ctr" eaLnBrk="1" hangingPunct="1"/>
            <a:r>
              <a:rPr lang="zh-TW" altLang="en-US" dirty="0"/>
              <a:t>求主使我能同祢</a:t>
            </a:r>
            <a:r>
              <a:rPr lang="en-US" altLang="zh-TW" dirty="0"/>
              <a:t>，</a:t>
            </a:r>
            <a:r>
              <a:rPr lang="zh-TW" altLang="en-US" dirty="0"/>
              <a:t>一直走十架窄路！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Help me, Lord, to go with Thee,  all the way to Calvary.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07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H419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我何難與基督同死，因復活，我已認識；</a:t>
            </a:r>
          </a:p>
          <a:p>
            <a:pPr algn="ctr" eaLnBrk="1" hangingPunct="1"/>
            <a:r>
              <a:rPr lang="en-US" altLang="zh-TW" sz="2600" dirty="0" err="1"/>
              <a:t>’Tis</a:t>
            </a:r>
            <a:r>
              <a:rPr lang="en-US" altLang="zh-TW" sz="2600" dirty="0"/>
              <a:t> not hard to die with Jesus when His risen life we know;</a:t>
            </a:r>
          </a:p>
          <a:p>
            <a:pPr algn="ctr" eaLnBrk="1" hangingPunct="1"/>
            <a:r>
              <a:rPr lang="zh-TW" altLang="en-US" dirty="0"/>
              <a:t>我何難與耶穌同苦，因神旨，我願順服。</a:t>
            </a:r>
          </a:p>
          <a:p>
            <a:pPr algn="ctr" eaLnBrk="1" hangingPunct="1"/>
            <a:r>
              <a:rPr lang="en-US" altLang="zh-TW" sz="2400" dirty="0" err="1"/>
              <a:t>’Tis</a:t>
            </a:r>
            <a:r>
              <a:rPr lang="en-US" altLang="zh-TW" sz="2400" dirty="0"/>
              <a:t> not hard to share His </a:t>
            </a:r>
            <a:r>
              <a:rPr lang="en-US" altLang="zh-TW" sz="2400" dirty="0" err="1"/>
              <a:t>suff’rings</a:t>
            </a:r>
            <a:r>
              <a:rPr lang="en-US" altLang="zh-TW" sz="2400" dirty="0"/>
              <a:t> when our hearts with joy </a:t>
            </a:r>
            <a:r>
              <a:rPr lang="en-US" altLang="zh-TW" sz="2400" dirty="0" err="1"/>
              <a:t>o’erflow</a:t>
            </a:r>
            <a:r>
              <a:rPr lang="en-US" altLang="zh-TW" sz="2400" dirty="0"/>
              <a:t>.</a:t>
            </a:r>
          </a:p>
          <a:p>
            <a:pPr algn="ctr" eaLnBrk="1" hangingPunct="1"/>
            <a:r>
              <a:rPr lang="zh-TW" altLang="en-US" dirty="0"/>
              <a:t>主藉着復活的能力，今居住在我靈裏；</a:t>
            </a:r>
          </a:p>
          <a:p>
            <a:pPr algn="ctr" eaLnBrk="1" hangingPunct="1"/>
            <a:r>
              <a:rPr lang="en-US" altLang="zh-TW" sz="2600" dirty="0"/>
              <a:t>In His resurrection power He has come to dwell in me,</a:t>
            </a:r>
          </a:p>
          <a:p>
            <a:pPr algn="ctr" eaLnBrk="1" hangingPunct="1"/>
            <a:r>
              <a:rPr lang="zh-TW" altLang="en-US" dirty="0"/>
              <a:t>因此，我歡樂着舉足，直走十字架的路。</a:t>
            </a:r>
          </a:p>
          <a:p>
            <a:pPr algn="ctr" eaLnBrk="1" hangingPunct="1"/>
            <a:r>
              <a:rPr lang="en-US" altLang="zh-TW" sz="2600" dirty="0"/>
              <a:t>And my heart is gladly going all the way to Calvary.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H419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一直走十架窄路！主是受死在那裏！</a:t>
            </a:r>
          </a:p>
          <a:p>
            <a:pPr algn="ctr" eaLnBrk="1" hangingPunct="1"/>
            <a:r>
              <a:rPr lang="en-US" altLang="zh-TW" sz="2800" dirty="0"/>
              <a:t>All the way to Calvary, where my Savior went for me,</a:t>
            </a:r>
          </a:p>
          <a:p>
            <a:pPr algn="ctr" eaLnBrk="1" hangingPunct="1"/>
            <a:r>
              <a:rPr lang="zh-TW" altLang="en-US" dirty="0"/>
              <a:t>求主使我能同祢</a:t>
            </a:r>
            <a:r>
              <a:rPr lang="en-US" altLang="zh-TW" dirty="0"/>
              <a:t>，</a:t>
            </a:r>
            <a:r>
              <a:rPr lang="zh-TW" altLang="en-US" dirty="0"/>
              <a:t>一直走十架窄路！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Help me, Lord, to go with Thee,  all the way to Calvary.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H419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同主死，就必同主生，同受苦，必同高升；</a:t>
            </a:r>
          </a:p>
          <a:p>
            <a:pPr algn="ctr" eaLnBrk="1" hangingPunct="1"/>
            <a:r>
              <a:rPr lang="en-US" altLang="zh-TW" sz="2800" dirty="0"/>
              <a:t>If we die we’ll live with Jesus, if we suffer we shall reign;</a:t>
            </a:r>
          </a:p>
          <a:p>
            <a:pPr algn="ctr" eaLnBrk="1" hangingPunct="1"/>
            <a:r>
              <a:rPr lang="zh-TW" altLang="en-US" dirty="0"/>
              <a:t>得勝者惟獨照這樣，纔能蒙基督獎賞。</a:t>
            </a:r>
          </a:p>
          <a:p>
            <a:pPr algn="ctr" eaLnBrk="1" hangingPunct="1"/>
            <a:r>
              <a:rPr lang="en-US" altLang="zh-TW" sz="2600" dirty="0"/>
              <a:t>Only thus the prize of glory can the conqueror attain. </a:t>
            </a:r>
          </a:p>
          <a:p>
            <a:pPr algn="ctr" eaLnBrk="1" hangingPunct="1"/>
            <a:r>
              <a:rPr lang="zh-TW" altLang="en-US" dirty="0"/>
              <a:t>真可樂！若在那早晨，你聽主對你發聲，</a:t>
            </a:r>
          </a:p>
          <a:p>
            <a:pPr algn="ctr" eaLnBrk="1" hangingPunct="1"/>
            <a:r>
              <a:rPr lang="en-US" altLang="zh-TW" sz="2500" dirty="0"/>
              <a:t>Oh, how sweet, on that glad morning should the Master say to thee,</a:t>
            </a:r>
          </a:p>
          <a:p>
            <a:pPr algn="ctr" eaLnBrk="1" hangingPunct="1"/>
            <a:r>
              <a:rPr lang="zh-TW" altLang="en-US" dirty="0"/>
              <a:t>以為你曾忠心順服</a:t>
            </a:r>
            <a:r>
              <a:rPr lang="en-US" altLang="zh-TW" dirty="0"/>
              <a:t> </a:t>
            </a:r>
            <a:r>
              <a:rPr lang="zh-TW" altLang="en-US" dirty="0"/>
              <a:t>直走十字架的路！</a:t>
            </a:r>
          </a:p>
          <a:p>
            <a:pPr algn="ctr" eaLnBrk="1" hangingPunct="1"/>
            <a:r>
              <a:rPr lang="en-US" altLang="zh-TW" sz="2600" dirty="0"/>
              <a:t>“Yes, my child, thou didst go with Me all the way to Calvary.”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H419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一直走十架窄路！主是受死在那裏！</a:t>
            </a:r>
          </a:p>
          <a:p>
            <a:pPr algn="ctr" eaLnBrk="1" hangingPunct="1"/>
            <a:r>
              <a:rPr lang="en-US" altLang="zh-TW" sz="2800" dirty="0"/>
              <a:t>All the way to Calvary, where my Savior went for me,</a:t>
            </a:r>
          </a:p>
          <a:p>
            <a:pPr algn="ctr" eaLnBrk="1" hangingPunct="1"/>
            <a:r>
              <a:rPr lang="zh-TW" altLang="en-US" dirty="0"/>
              <a:t>求主使我能同祢</a:t>
            </a:r>
            <a:r>
              <a:rPr lang="en-US" altLang="zh-TW" dirty="0"/>
              <a:t>，</a:t>
            </a:r>
            <a:r>
              <a:rPr lang="zh-TW" altLang="en-US" dirty="0"/>
              <a:t>一直走十架窄路！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Help me, Lord, to go with Thee,  all the way to Calvary.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4367</TotalTime>
  <Words>552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1_cccta_hymn</vt:lpstr>
      <vt:lpstr>H419  一直走十架窄路  ALL THE WAY TO CALVARY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184</cp:revision>
  <dcterms:created xsi:type="dcterms:W3CDTF">2017-06-01T07:22:14Z</dcterms:created>
  <dcterms:modified xsi:type="dcterms:W3CDTF">2017-08-05T22:32:16Z</dcterms:modified>
</cp:coreProperties>
</file>